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B8109-8B59-4CC5-8008-AE10398A9F58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463C5-4082-4953-ABF7-9D0AAF6245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NUL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428604"/>
            <a:ext cx="871543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«ПОДАРИ УЛЫБКУ!»</a:t>
            </a:r>
            <a:endParaRPr lang="ru-RU" sz="24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16 сентября 2016 год</a:t>
            </a:r>
          </a:p>
          <a:p>
            <a:pPr algn="ctr"/>
            <a:endParaRPr lang="ru-RU" sz="1000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 сентября прошло торжественное мероприятие</a:t>
            </a: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«Посвящение первоклассников в «Фантазеры» </a:t>
            </a: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рамках республиканской акции </a:t>
            </a:r>
            <a:r>
              <a:rPr lang="ru-RU" sz="12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проекта «</a:t>
            </a:r>
            <a:r>
              <a:rPr lang="en-US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-дети» «Подари улыбку».</a:t>
            </a: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Представители детско-юношеской организации «Российское движение школьников», </a:t>
            </a: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школьного совета старшеклассников «Содружество» и </a:t>
            </a: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активисты отряда самостоятельных детей «</a:t>
            </a:r>
            <a:r>
              <a:rPr lang="en-US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подготовили для малышей интересную познавательную и оздоровительную программу. </a:t>
            </a: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Ребята отвечали на вопросы викторины о России, Татарстане и нашем городе, </a:t>
            </a: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играли в подвижные игры, приняли участие в задорной физкультминутке. </a:t>
            </a:r>
          </a:p>
          <a:p>
            <a:pPr algn="ctr"/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окончании мероприятия старшеклассники завязали первоклассникам на запястье желтые ленточки – знак солнца, улыбок и добра. </a:t>
            </a:r>
          </a:p>
          <a:p>
            <a:pPr algn="ctr"/>
            <a:endParaRPr lang="ru-RU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https://</a:t>
            </a:r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m.vk.com/golden_school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204\ФОТО\2016-2017\16.09 Посвящение в фантазеры+ РДШ\IMG_1422.JPG"/>
          <p:cNvPicPr>
            <a:picLocks noChangeAspect="1" noChangeArrowheads="1"/>
          </p:cNvPicPr>
          <p:nvPr/>
        </p:nvPicPr>
        <p:blipFill>
          <a:blip r:embed="rId3" cstate="print"/>
          <a:srcRect t="27705" r="1562"/>
          <a:stretch>
            <a:fillRect/>
          </a:stretch>
        </p:blipFill>
        <p:spPr bwMode="auto">
          <a:xfrm>
            <a:off x="4572000" y="928670"/>
            <a:ext cx="4205149" cy="2056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User\Desktop\204\ФОТО\2016-2017\16.09 Посвящение в фантазеры+ РДШ\IMG_1432.JPG"/>
          <p:cNvPicPr>
            <a:picLocks noChangeAspect="1" noChangeArrowheads="1"/>
          </p:cNvPicPr>
          <p:nvPr/>
        </p:nvPicPr>
        <p:blipFill>
          <a:blip r:embed="rId4" cstate="print"/>
          <a:srcRect l="17187" b="23012"/>
          <a:stretch>
            <a:fillRect/>
          </a:stretch>
        </p:blipFill>
        <p:spPr bwMode="auto">
          <a:xfrm>
            <a:off x="5572132" y="4286256"/>
            <a:ext cx="3462400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204\ФОТО\2016-2017\16.09 Посвящение в фантазеры+ РДШ\IMG_1449.JPG"/>
          <p:cNvPicPr>
            <a:picLocks noChangeAspect="1" noChangeArrowheads="1"/>
          </p:cNvPicPr>
          <p:nvPr/>
        </p:nvPicPr>
        <p:blipFill>
          <a:blip r:embed="rId5" cstate="print"/>
          <a:srcRect l="1562" t="31226" r="19271" b="12451"/>
          <a:stretch>
            <a:fillRect/>
          </a:stretch>
        </p:blipFill>
        <p:spPr bwMode="auto">
          <a:xfrm>
            <a:off x="285720" y="357166"/>
            <a:ext cx="4071934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Users\User\Desktop\204\ФОТО\2016-2017\16.09 Посвящение в фантазеры+ РДШ\IMG_1491.JPG"/>
          <p:cNvPicPr>
            <a:picLocks noChangeAspect="1" noChangeArrowheads="1"/>
          </p:cNvPicPr>
          <p:nvPr/>
        </p:nvPicPr>
        <p:blipFill>
          <a:blip r:embed="rId6" cstate="print"/>
          <a:srcRect b="18318"/>
          <a:stretch>
            <a:fillRect/>
          </a:stretch>
        </p:blipFill>
        <p:spPr bwMode="auto">
          <a:xfrm>
            <a:off x="142844" y="2428868"/>
            <a:ext cx="5385693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123</Words>
  <Application>Microsoft Office PowerPoint</Application>
  <PresentationFormat>Экран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2015-06-24T04:51:52Z</dcterms:created>
  <dcterms:modified xsi:type="dcterms:W3CDTF">2016-09-18T11:16:43Z</dcterms:modified>
</cp:coreProperties>
</file>